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62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37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75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809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957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163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982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554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27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0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20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8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2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42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04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0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943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9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0F6F3F-9955-4A06-B4CD-1ACE334A38F6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30E302F-806D-4008-A945-88D2C954F8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529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nenglishworldtodiscover.blogspot.com/2018/06/parts-of-body-1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id="{63BC9C4F-8DF8-4FC3-A4C4-88A4D9FD36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8312" y="685799"/>
            <a:ext cx="8820385" cy="4961467"/>
          </a:xfrm>
        </p:spPr>
      </p:pic>
    </p:spTree>
    <p:extLst>
      <p:ext uri="{BB962C8B-B14F-4D97-AF65-F5344CB8AC3E}">
        <p14:creationId xmlns:p14="http://schemas.microsoft.com/office/powerpoint/2010/main" val="4102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4B2342-D139-43CB-A873-989E8BECD17C}"/>
              </a:ext>
            </a:extLst>
          </p:cNvPr>
          <p:cNvSpPr txBox="1"/>
          <p:nvPr/>
        </p:nvSpPr>
        <p:spPr>
          <a:xfrm>
            <a:off x="804333" y="575733"/>
            <a:ext cx="10837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</a:rPr>
              <a:t>Parts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9600" b="1" dirty="0">
                <a:solidFill>
                  <a:srgbClr val="002060"/>
                </a:solidFill>
              </a:rPr>
              <a:t>of the body</a:t>
            </a:r>
            <a:endParaRPr lang="ru-RU" sz="96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13BD84-FBA4-4FF0-BB69-3DCD44084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52334" y="2034116"/>
            <a:ext cx="3940175" cy="45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99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FFB72-BCDB-48E5-8D8D-A97E3B8C9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Body Parts Vocabulary And Quiz For Kids">
            <a:hlinkClick r:id="" action="ppaction://media"/>
            <a:extLst>
              <a:ext uri="{FF2B5EF4-FFF2-40B4-BE49-F238E27FC236}">
                <a16:creationId xmlns:a16="http://schemas.microsoft.com/office/drawing/2014/main" id="{7036B3DD-9345-4718-838B-EA7438A09F3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133" y="-25301"/>
            <a:ext cx="11710164" cy="6586968"/>
          </a:xfrm>
        </p:spPr>
      </p:pic>
    </p:spTree>
    <p:extLst>
      <p:ext uri="{BB962C8B-B14F-4D97-AF65-F5344CB8AC3E}">
        <p14:creationId xmlns:p14="http://schemas.microsoft.com/office/powerpoint/2010/main" val="55507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545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76163-FF09-4FDE-97CF-E0947714F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9313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Label the parts of body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7CE34F-84AD-4806-9767-C6D556AC52EB}"/>
              </a:ext>
            </a:extLst>
          </p:cNvPr>
          <p:cNvSpPr txBox="1"/>
          <p:nvPr/>
        </p:nvSpPr>
        <p:spPr>
          <a:xfrm>
            <a:off x="1727201" y="2370667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Try labelling each part here to see if you know all the parts of the body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FEAB0F-27AC-46CB-83B8-957742FB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5" y="2981564"/>
            <a:ext cx="2523064" cy="356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73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CFB36-0236-4E21-9166-7EFEB587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79" y="905932"/>
            <a:ext cx="9856788" cy="1507067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LET’S PLAY A GAME 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“Touch Your Nose, Please”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7DD5B1-BA6E-4207-BC7D-6058D748C9CE}"/>
              </a:ext>
            </a:extLst>
          </p:cNvPr>
          <p:cNvSpPr txBox="1"/>
          <p:nvPr/>
        </p:nvSpPr>
        <p:spPr>
          <a:xfrm>
            <a:off x="905932" y="2844800"/>
            <a:ext cx="10371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*If you hear PLEASE</a:t>
            </a:r>
            <a:r>
              <a:rPr lang="ru-RU" sz="4000" dirty="0"/>
              <a:t>,</a:t>
            </a:r>
            <a:r>
              <a:rPr lang="en-US" sz="4000" dirty="0"/>
              <a:t> you FOLLOW MY INSTRUCTIONS. </a:t>
            </a:r>
          </a:p>
          <a:p>
            <a:r>
              <a:rPr lang="en-US" sz="4000" dirty="0"/>
              <a:t>*If I didn’t say PLEASE, don’t do anything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168570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21A5AB5-B201-4E97-80E6-9BE06DB9E648}"/>
              </a:ext>
            </a:extLst>
          </p:cNvPr>
          <p:cNvSpPr txBox="1"/>
          <p:nvPr/>
        </p:nvSpPr>
        <p:spPr>
          <a:xfrm>
            <a:off x="1964265" y="1329267"/>
            <a:ext cx="90678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</a:rPr>
              <a:t>Describe yourself using </a:t>
            </a:r>
          </a:p>
          <a:p>
            <a:r>
              <a:rPr lang="en-US" sz="4400" b="1" u="sng" dirty="0">
                <a:solidFill>
                  <a:srgbClr val="002060"/>
                </a:solidFill>
              </a:rPr>
              <a:t>HAVE GOT </a:t>
            </a:r>
            <a:r>
              <a:rPr lang="en-US" sz="4400" b="1" dirty="0">
                <a:solidFill>
                  <a:srgbClr val="002060"/>
                </a:solidFill>
              </a:rPr>
              <a:t>and words</a:t>
            </a:r>
          </a:p>
          <a:p>
            <a:r>
              <a:rPr lang="en-US" sz="4400" b="1" u="sng" dirty="0">
                <a:solidFill>
                  <a:srgbClr val="002060"/>
                </a:solidFill>
              </a:rPr>
              <a:t>Big/small</a:t>
            </a:r>
          </a:p>
          <a:p>
            <a:r>
              <a:rPr lang="en-US" sz="4400" b="1" u="sng" dirty="0">
                <a:solidFill>
                  <a:srgbClr val="002060"/>
                </a:solidFill>
              </a:rPr>
              <a:t>Brown/blue/green/yellow/black</a:t>
            </a:r>
            <a:endParaRPr lang="ru-RU" sz="44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08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7D24E01-7699-402F-8340-81E82B402338}"/>
              </a:ext>
            </a:extLst>
          </p:cNvPr>
          <p:cNvSpPr/>
          <p:nvPr/>
        </p:nvSpPr>
        <p:spPr>
          <a:xfrm>
            <a:off x="1845734" y="2057400"/>
            <a:ext cx="798061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I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</a:rPr>
              <a:t>have got 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blue eyes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=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I’ve got blue eye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</a:rPr>
              <a:t>s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I’ve got 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/>
                </a:solidFill>
              </a:rPr>
              <a:t>a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small nose</a:t>
            </a:r>
          </a:p>
          <a:p>
            <a:pPr algn="ctr"/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60278202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</TotalTime>
  <Words>92</Words>
  <Application>Microsoft Office PowerPoint</Application>
  <PresentationFormat>Широкоэкранный</PresentationFormat>
  <Paragraphs>13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Century Gothic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Label the parts of body</vt:lpstr>
      <vt:lpstr>LET’S PLAY A GAME  “Touch Your Nose, Please”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Юлия</cp:lastModifiedBy>
  <cp:revision>5</cp:revision>
  <dcterms:created xsi:type="dcterms:W3CDTF">2023-11-23T15:35:00Z</dcterms:created>
  <dcterms:modified xsi:type="dcterms:W3CDTF">2023-11-23T16:15:48Z</dcterms:modified>
</cp:coreProperties>
</file>